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3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91D-3FB6-40D5-8B24-933A427ECA2D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83D6-FE10-40C6-9786-3F98DB521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91D-3FB6-40D5-8B24-933A427ECA2D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83D6-FE10-40C6-9786-3F98DB521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91D-3FB6-40D5-8B24-933A427ECA2D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83D6-FE10-40C6-9786-3F98DB521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91D-3FB6-40D5-8B24-933A427ECA2D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83D6-FE10-40C6-9786-3F98DB521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91D-3FB6-40D5-8B24-933A427ECA2D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83D6-FE10-40C6-9786-3F98DB521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91D-3FB6-40D5-8B24-933A427ECA2D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83D6-FE10-40C6-9786-3F98DB521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91D-3FB6-40D5-8B24-933A427ECA2D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83D6-FE10-40C6-9786-3F98DB521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91D-3FB6-40D5-8B24-933A427ECA2D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83D6-FE10-40C6-9786-3F98DB521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91D-3FB6-40D5-8B24-933A427ECA2D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83D6-FE10-40C6-9786-3F98DB521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91D-3FB6-40D5-8B24-933A427ECA2D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83D6-FE10-40C6-9786-3F98DB521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91D-3FB6-40D5-8B24-933A427ECA2D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6683D6-FE10-40C6-9786-3F98DB5210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06A91D-3FB6-40D5-8B24-933A427ECA2D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6683D6-FE10-40C6-9786-3F98DB5210A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World Geography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 descr="http://www.mapsofworld.com/images2008/kids-world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91440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LEARN ABOUT OUR WORLD!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1. </a:t>
            </a:r>
            <a:r>
              <a:rPr lang="en-US" dirty="0" smtClean="0"/>
              <a:t>Fold your paper into 4ths (so that it is divided into four squares).</a:t>
            </a:r>
          </a:p>
          <a:p>
            <a:pPr>
              <a:buNone/>
            </a:pPr>
            <a:r>
              <a:rPr lang="en-US" b="1" dirty="0" smtClean="0"/>
              <a:t>2. </a:t>
            </a:r>
            <a:r>
              <a:rPr lang="en-US" dirty="0" smtClean="0"/>
              <a:t>Log on to your mini and double click the internet icon.</a:t>
            </a:r>
          </a:p>
          <a:p>
            <a:pPr>
              <a:buNone/>
            </a:pPr>
            <a:r>
              <a:rPr lang="en-US" b="1" dirty="0" smtClean="0"/>
              <a:t>3. </a:t>
            </a:r>
            <a:r>
              <a:rPr lang="en-US" dirty="0" smtClean="0"/>
              <a:t>Click in the address box and type: </a:t>
            </a:r>
            <a:r>
              <a:rPr lang="en-US" b="1" dirty="0" smtClean="0"/>
              <a:t>ducksters.com</a:t>
            </a:r>
          </a:p>
          <a:p>
            <a:pPr>
              <a:buNone/>
            </a:pPr>
            <a:r>
              <a:rPr lang="en-US" b="1" dirty="0" smtClean="0"/>
              <a:t>4. </a:t>
            </a:r>
            <a:r>
              <a:rPr lang="en-US" dirty="0" smtClean="0"/>
              <a:t>Find the geography link and click on it.</a:t>
            </a:r>
          </a:p>
          <a:p>
            <a:pPr>
              <a:buNone/>
            </a:pPr>
            <a:r>
              <a:rPr lang="en-US" b="1" dirty="0" smtClean="0"/>
              <a:t>5. </a:t>
            </a:r>
            <a:r>
              <a:rPr lang="en-US" dirty="0" smtClean="0"/>
              <a:t>Scroll down to </a:t>
            </a:r>
            <a:r>
              <a:rPr lang="en-US" b="1" dirty="0" smtClean="0"/>
              <a:t>“Countries of the World” </a:t>
            </a:r>
            <a:r>
              <a:rPr lang="en-US" dirty="0" smtClean="0"/>
              <a:t>and find your assigned continent. </a:t>
            </a:r>
          </a:p>
          <a:p>
            <a:pPr>
              <a:buNone/>
            </a:pPr>
            <a:r>
              <a:rPr lang="en-US" b="1" dirty="0" smtClean="0"/>
              <a:t>6. </a:t>
            </a:r>
            <a:r>
              <a:rPr lang="en-US" dirty="0" smtClean="0"/>
              <a:t>Click on the link for your assigned continent.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DO SOME RESEARCH.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On the </a:t>
            </a:r>
            <a:r>
              <a:rPr lang="en-US" b="1" dirty="0" smtClean="0"/>
              <a:t>top left square </a:t>
            </a:r>
            <a:r>
              <a:rPr lang="en-US" dirty="0" smtClean="0"/>
              <a:t>of your paper, write the </a:t>
            </a:r>
            <a:r>
              <a:rPr lang="en-US" b="1" u="sng" dirty="0" smtClean="0"/>
              <a:t>NAME</a:t>
            </a:r>
            <a:r>
              <a:rPr lang="en-US" dirty="0" smtClean="0"/>
              <a:t> of your assigned continent.</a:t>
            </a:r>
          </a:p>
          <a:p>
            <a:pPr>
              <a:buNone/>
            </a:pPr>
            <a:r>
              <a:rPr lang="en-US" dirty="0" smtClean="0"/>
              <a:t>In this square, you will write information about your assigned continent including:</a:t>
            </a:r>
          </a:p>
          <a:p>
            <a:r>
              <a:rPr lang="en-US" dirty="0" smtClean="0"/>
              <a:t>Main ideas from the opening paragraph, population, ranking, area, major biomes, and </a:t>
            </a:r>
            <a:r>
              <a:rPr lang="en-US" b="1" dirty="0" smtClean="0"/>
              <a:t>2 </a:t>
            </a:r>
            <a:r>
              <a:rPr lang="en-US" dirty="0" smtClean="0"/>
              <a:t>major cities.</a:t>
            </a:r>
          </a:p>
          <a:p>
            <a:endParaRPr lang="en-US" dirty="0"/>
          </a:p>
        </p:txBody>
      </p:sp>
      <p:pic>
        <p:nvPicPr>
          <p:cNvPr id="4098" name="Picture 2" descr="http://www.mapsofworld.com/images2008/kids-world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495800"/>
            <a:ext cx="7315200" cy="2124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DO SOME RESEARCH.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the </a:t>
            </a:r>
            <a:r>
              <a:rPr lang="en-US" b="1" dirty="0" smtClean="0"/>
              <a:t>top right </a:t>
            </a:r>
            <a:r>
              <a:rPr lang="en-US" dirty="0" smtClean="0"/>
              <a:t>square of your paper, draw a picture of your assigned continent.</a:t>
            </a:r>
          </a:p>
          <a:p>
            <a:pPr>
              <a:buNone/>
            </a:pPr>
            <a:r>
              <a:rPr lang="en-US" dirty="0" smtClean="0"/>
              <a:t>On the </a:t>
            </a:r>
            <a:r>
              <a:rPr lang="en-US" b="1" dirty="0" smtClean="0"/>
              <a:t>bottom left and right </a:t>
            </a:r>
            <a:r>
              <a:rPr lang="en-US" dirty="0" smtClean="0"/>
              <a:t>corners of your paper, write the title </a:t>
            </a:r>
            <a:r>
              <a:rPr lang="en-US" b="1" u="sng" dirty="0" smtClean="0"/>
              <a:t>Fun Facts</a:t>
            </a:r>
            <a:r>
              <a:rPr lang="en-US" b="1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 this square, you will write interesting facts about your assigned continent from the “Fun Facts” section of the web page.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BIOMES AND ECOSYSTEMS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1. </a:t>
            </a:r>
            <a:r>
              <a:rPr lang="en-US" dirty="0" smtClean="0"/>
              <a:t>Identify the biomes and ecosystems that were listed in your research about your assigned continent.  </a:t>
            </a:r>
          </a:p>
          <a:p>
            <a:pPr>
              <a:buNone/>
            </a:pPr>
            <a:r>
              <a:rPr lang="en-US" b="1" dirty="0" smtClean="0"/>
              <a:t>2. </a:t>
            </a:r>
            <a:r>
              <a:rPr lang="en-US" dirty="0" smtClean="0"/>
              <a:t>On the back of your paper, write each of the biomes in a separate square.</a:t>
            </a:r>
          </a:p>
          <a:p>
            <a:pPr>
              <a:buNone/>
            </a:pPr>
            <a:r>
              <a:rPr lang="en-US" b="1" dirty="0" smtClean="0"/>
              <a:t>3. </a:t>
            </a:r>
            <a:r>
              <a:rPr lang="en-US" dirty="0" smtClean="0"/>
              <a:t>Click on the link for biomes and ecosystems on the main page of the web site and read to be informed about biomes and ecosystems.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BIOMES AND ECOSYSTEMS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Research each of the listed biomes about your assigned continent and write the information in the squares of your paper.</a:t>
            </a:r>
            <a:endParaRPr lang="en-US" dirty="0"/>
          </a:p>
        </p:txBody>
      </p:sp>
      <p:pic>
        <p:nvPicPr>
          <p:cNvPr id="1026" name="Picture 2" descr="http://www.marietta.edu/~biol/biomes/bio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76600"/>
            <a:ext cx="91440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</TotalTime>
  <Words>302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World Geography</vt:lpstr>
      <vt:lpstr>LET’S LEARN ABOUT OUR WORLD!</vt:lpstr>
      <vt:lpstr>LET’S DO SOME RESEARCH.</vt:lpstr>
      <vt:lpstr>LET’S DO SOME RESEARCH.</vt:lpstr>
      <vt:lpstr>BIOMES AND ECOSYSTEMS</vt:lpstr>
      <vt:lpstr>BIOMES AND ECOSYSTEMS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Geography</dc:title>
  <dc:creator>Rich</dc:creator>
  <cp:lastModifiedBy>KELLY LYNN KAISER</cp:lastModifiedBy>
  <cp:revision>7</cp:revision>
  <dcterms:created xsi:type="dcterms:W3CDTF">2012-08-25T12:21:05Z</dcterms:created>
  <dcterms:modified xsi:type="dcterms:W3CDTF">2012-08-29T13:51:23Z</dcterms:modified>
</cp:coreProperties>
</file>